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8"/>
  </p:notesMasterIdLst>
  <p:sldIdLst>
    <p:sldId id="352" r:id="rId2"/>
    <p:sldId id="393" r:id="rId3"/>
    <p:sldId id="396" r:id="rId4"/>
    <p:sldId id="373" r:id="rId5"/>
    <p:sldId id="303" r:id="rId6"/>
    <p:sldId id="315" r:id="rId7"/>
    <p:sldId id="316" r:id="rId8"/>
    <p:sldId id="374" r:id="rId9"/>
    <p:sldId id="406" r:id="rId10"/>
    <p:sldId id="407" r:id="rId11"/>
    <p:sldId id="408" r:id="rId12"/>
    <p:sldId id="409" r:id="rId13"/>
    <p:sldId id="410" r:id="rId14"/>
    <p:sldId id="390" r:id="rId15"/>
    <p:sldId id="347" r:id="rId16"/>
    <p:sldId id="329" r:id="rId17"/>
    <p:sldId id="330" r:id="rId18"/>
    <p:sldId id="389" r:id="rId19"/>
    <p:sldId id="381" r:id="rId20"/>
    <p:sldId id="382" r:id="rId21"/>
    <p:sldId id="383" r:id="rId22"/>
    <p:sldId id="384" r:id="rId23"/>
    <p:sldId id="364" r:id="rId24"/>
    <p:sldId id="380" r:id="rId25"/>
    <p:sldId id="372" r:id="rId26"/>
    <p:sldId id="317" r:id="rId27"/>
    <p:sldId id="375" r:id="rId28"/>
    <p:sldId id="400" r:id="rId29"/>
    <p:sldId id="401" r:id="rId30"/>
    <p:sldId id="402" r:id="rId31"/>
    <p:sldId id="346" r:id="rId32"/>
    <p:sldId id="403" r:id="rId33"/>
    <p:sldId id="404" r:id="rId34"/>
    <p:sldId id="405" r:id="rId35"/>
    <p:sldId id="376" r:id="rId36"/>
    <p:sldId id="394" r:id="rId3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82" autoAdjust="0"/>
    <p:restoredTop sz="94004" autoAdjust="0"/>
  </p:normalViewPr>
  <p:slideViewPr>
    <p:cSldViewPr snapToGrid="0">
      <p:cViewPr varScale="1">
        <p:scale>
          <a:sx n="56" d="100"/>
          <a:sy n="56" d="100"/>
        </p:scale>
        <p:origin x="21" y="3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6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8924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00161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77716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3/22/2025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345440" y="2241458"/>
            <a:ext cx="1155192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JPA Application Development &amp; CRUD Operations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15EC2-ED2C-9C81-82E4-F8BD405540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7439F-107C-F58D-8956-92C1EBCCA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-&gt; New Module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82B723-B4BD-9F30-E102-CF033ACC67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07BCE-8635-CEE2-954B-2F7A0AC93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9535" y="1584624"/>
            <a:ext cx="7781295" cy="4522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6129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177B39-1953-BFFB-8231-D1738C30D9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D048F-3605-37DD-8582-5F4070AD1B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Structure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BD338B-E827-C71F-BD14-3747F807EB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F330C-6CDD-8104-3E6D-AF4935B447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056" y="1554490"/>
            <a:ext cx="8879080" cy="478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27127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F1C522-67EA-A508-80A4-9BDF66B92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DFE85-4EF4-809A-7DB2-16C9719EE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</a:t>
            </a:r>
            <a:r>
              <a:rPr lang="en-US" sz="2800" b="0" dirty="0" err="1"/>
              <a:t>application.properties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F01F67-C284-D6DB-0B09-BD8870E14E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F1D1E1-9FEE-6100-F210-D5CEE7DAE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697" y="1562666"/>
            <a:ext cx="8810715" cy="4729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670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C47C21-CA76-2474-9AD0-FC24D2A4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2FA37-0284-BC82-8822-CDD66C8C9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pom.xml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A179D8-C767-6373-EE15-8B64A1EC5A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C820A11-6C50-F0AC-0868-8474A031D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436" y="1597490"/>
            <a:ext cx="8833503" cy="477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491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42720E-8981-19FA-F3A6-883DD733F0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3180" y="1567671"/>
            <a:ext cx="8807141" cy="473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6003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StudentRepository.java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08AB40-6AAD-D9C7-A8AC-D2DD9664C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2806" y="1598066"/>
            <a:ext cx="8693679" cy="4668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788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StudentService.java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3929A65-2F1D-85F1-154A-6B5A16A28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540" y="1568105"/>
            <a:ext cx="8773682" cy="4725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27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StudentServiceImpl.java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D67BCC-1486-34B9-CE09-8728FFCD4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0357" y="1588196"/>
            <a:ext cx="8755936" cy="4692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91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module-info.java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2889F0-49B3-1D6E-42D1-D3B99FF62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980" y="1571255"/>
            <a:ext cx="8782228" cy="4704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987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Design GUI Application with JavaFX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65613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Data Management 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Utilize JPA to map Java objects to database tables, simplifying data persistence and retrieval.</a:t>
            </a:r>
            <a:endParaRPr lang="en-US" dirty="0"/>
          </a:p>
          <a:p>
            <a:pPr>
              <a:lnSpc>
                <a:spcPct val="120000"/>
              </a:lnSpc>
            </a:pPr>
            <a:r>
              <a:rPr lang="en-US" dirty="0"/>
              <a:t>User Interface Development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Design and develop a user-friendly interface using JavaFX, enabling seamless interaction with the application.</a:t>
            </a:r>
          </a:p>
          <a:p>
            <a:pPr lvl="1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8432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IntelliJ,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E91DF-40A1-B84D-3753-960ED30663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4172" y="1551481"/>
            <a:ext cx="9006114" cy="48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885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Check </a:t>
            </a:r>
            <a:r>
              <a:rPr lang="en-US" sz="2800" b="0" dirty="0" err="1"/>
              <a:t>FormFX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2F509D-BADC-2332-0F49-2EF894ED24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178" y="1506131"/>
            <a:ext cx="9209314" cy="495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3133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31E725F-384A-ADC0-79F5-44406DC6DC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770" y="1688019"/>
            <a:ext cx="8411029" cy="4506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1289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Build the Architecture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5529115-F56B-F052-A510-099805041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256" y="1563392"/>
            <a:ext cx="8606971" cy="462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9487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Reference Another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A72F38-57CF-E0BA-3E54-86D61D68A3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1888" y="1575355"/>
            <a:ext cx="8688224" cy="466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46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module-info.java in </a:t>
            </a:r>
            <a:r>
              <a:rPr lang="en-US" sz="2800" b="0" dirty="0" err="1"/>
              <a:t>JavaFXDemo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11DAC0-E1EE-F8F4-909A-A7740992B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593" y="1532141"/>
            <a:ext cx="8780799" cy="470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90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Student-</a:t>
            </a:r>
            <a:r>
              <a:rPr lang="en-US" sz="2800" b="0" dirty="0" err="1"/>
              <a:t>view.fxml</a:t>
            </a:r>
            <a:r>
              <a:rPr lang="en-US" sz="2800" b="0" dirty="0"/>
              <a:t> in </a:t>
            </a:r>
            <a:r>
              <a:rPr lang="en-US" sz="2800" b="0" dirty="0" err="1"/>
              <a:t>SceneBuilder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E828D66-1A69-4B5E-ADEA-2938A87074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20" y="1694633"/>
            <a:ext cx="8360229" cy="4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201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D9F3D0-B6B4-80EC-4E59-8C00F15E5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5857" y="1533175"/>
            <a:ext cx="9180286" cy="492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446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87297A-AEFC-7F59-9B98-6653D25E9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F661E-FBD9-4121-0397-BE4991615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F4E35-AA0A-67AB-4A16-DC876C8C19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3BED0A-C78B-9A2B-E9A5-2FAC6A842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7371" y="1553153"/>
            <a:ext cx="8759371" cy="471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918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6D0A63-70FE-EA4F-E4FF-1E93C0AA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0EF4A-4C94-FA82-F8AE-39D6260195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561CFF-DD8A-23A5-E0E6-60FB8573F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3931E-A700-B91E-76BD-5109550E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2686" y="1510107"/>
            <a:ext cx="9056914" cy="4870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86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Student Management System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175" indent="0">
              <a:buNone/>
            </a:pPr>
            <a:r>
              <a:rPr lang="en-US" dirty="0"/>
              <a:t>Build Simple Student Management System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Step 1. Create Project in IntelliJ</a:t>
            </a:r>
          </a:p>
          <a:p>
            <a:r>
              <a:rPr lang="en-US" dirty="0">
                <a:solidFill>
                  <a:schemeClr val="tx1"/>
                </a:solidFill>
              </a:rPr>
              <a:t>Step 2. Setup Scene Builder</a:t>
            </a:r>
          </a:p>
          <a:p>
            <a:r>
              <a:rPr lang="en-US" dirty="0">
                <a:solidFill>
                  <a:schemeClr val="tx1"/>
                </a:solidFill>
              </a:rPr>
              <a:t>Step 3. </a:t>
            </a:r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Build CRUD Application with Repository Pattern</a:t>
            </a:r>
          </a:p>
          <a:p>
            <a:r>
              <a:rPr lang="en-US" kern="12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Step 4. Design GUI Application with JavaFX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156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465E2-4E66-A5F9-D1C1-8C3A696C3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3B69-DE01-C0E2-36BF-56532F382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student-</a:t>
            </a:r>
            <a:r>
              <a:rPr lang="en-US" sz="2800" b="0" dirty="0" err="1"/>
              <a:t>view.fxml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F33CBB-EA70-2F73-ACD2-0E95D3E725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C33B8D-2E14-AAFE-387C-B22D1990E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9014" y="1559918"/>
            <a:ext cx="8733971" cy="46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702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F26645-3B84-52FA-A28F-DDB6B26DE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5713" y="1599461"/>
            <a:ext cx="8850594" cy="4752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61473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B29D6-D787-39D0-FC13-90390F22D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6A10AE-2F13-0D63-19E1-B75262B952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1F0D15-57DA-1544-8B30-00D9ACD5A1E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F85E9-8143-70ED-F562-BFB1F1170D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932" y="1512605"/>
            <a:ext cx="9099890" cy="4876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7516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20EA54-F893-5FC0-2859-237DAF4C3E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7F00F-BCDA-B3A7-3CFE-64D0F349C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824664-6DC4-3936-5776-81AA1299B4B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29C1D19-A528-7D1D-42D1-324AB7A96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704" y="1547753"/>
            <a:ext cx="8901869" cy="477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8843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AFE9E-D873-F62E-D50B-D9A58FBB13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0FE3E1-D58D-4DA6-7BEC-2D9E578E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StudentController.java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EB2833-C67E-2971-F95A-AC88FC6376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C72EFE-0191-3FFA-F45D-89AE442ED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2426" y="1501522"/>
            <a:ext cx="9047148" cy="4861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1554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2BBA63-8864-597D-0825-88BE2E0D52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857" y="1653717"/>
            <a:ext cx="8672286" cy="4681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0582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339725" lvl="1" indent="0" algn="just">
              <a:lnSpc>
                <a:spcPct val="120000"/>
              </a:lnSpc>
              <a:buNone/>
            </a:pPr>
            <a:r>
              <a:rPr lang="en-US" sz="2800" dirty="0"/>
              <a:t>Concepts were introduced:</a:t>
            </a:r>
            <a:endParaRPr lang="en-US" sz="2600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CRUD (Create, Read, Update, Delete) operations to manage data effectively.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Utilize Hibernate to map Java objects to database tables, simplifying data persistence and retrieval.</a:t>
            </a:r>
            <a:endParaRPr lang="en-US" dirty="0"/>
          </a:p>
          <a:p>
            <a:pPr lvl="1" algn="just">
              <a:lnSpc>
                <a:spcPct val="120000"/>
              </a:lnSpc>
            </a:pPr>
            <a:r>
              <a:rPr lang="en-US" sz="2600" dirty="0"/>
              <a:t>Design and develop a user-friendly interface using JavaFX, enabling seamless interaction with the application.</a:t>
            </a:r>
          </a:p>
          <a:p>
            <a:pPr lvl="1" algn="just">
              <a:lnSpc>
                <a:spcPct val="120000"/>
              </a:lnSpc>
            </a:pPr>
            <a:r>
              <a:rPr lang="en-US" sz="2600" dirty="0"/>
              <a:t>Implement features such as form input validation, error handling, and feedback mechanisms to enhance user experience.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819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Setup Scene Builder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063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Go to website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D61F512-FA40-4360-9079-454EAB08D6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1524347"/>
            <a:ext cx="9017000" cy="4825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Open Gluon Scene Builder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1D9CD9A-A0C8-4DE1-A717-E9C272DA5C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382" y="1594393"/>
            <a:ext cx="7015235" cy="468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JavaFX File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F5022F-53F8-283F-D69B-405CD05251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720" y="1694633"/>
            <a:ext cx="8360229" cy="4501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881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CRUD Application with Repository Pattern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24129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D7C22F-E452-1616-D046-6DD1F77570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456EE-6E7F-E714-159C-4FAA8F2D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File -&gt; New Module 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D15B6-16CC-4F33-172B-19B175D710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7D1BED-6D3A-6C1F-2EC6-F072C1BE3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4995" y="1570944"/>
            <a:ext cx="8178325" cy="474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379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6503</TotalTime>
  <Words>358</Words>
  <Application>Microsoft Office PowerPoint</Application>
  <PresentationFormat>Widescreen</PresentationFormat>
  <Paragraphs>84</Paragraphs>
  <Slides>36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Noto Sans Symbols</vt:lpstr>
      <vt:lpstr>Wingdings</vt:lpstr>
      <vt:lpstr>Office Theme</vt:lpstr>
      <vt:lpstr>JPA Application Development &amp; CRUD Operations</vt:lpstr>
      <vt:lpstr>Objectives</vt:lpstr>
      <vt:lpstr>Student Management System</vt:lpstr>
      <vt:lpstr>Setup Scene Builder</vt:lpstr>
      <vt:lpstr>Go to website</vt:lpstr>
      <vt:lpstr>2. Open Gluon Scene Builder</vt:lpstr>
      <vt:lpstr>Open JavaFX File </vt:lpstr>
      <vt:lpstr>Build CRUD Application with Repository Pattern</vt:lpstr>
      <vt:lpstr>File -&gt; New Module </vt:lpstr>
      <vt:lpstr>File -&gt; New Module </vt:lpstr>
      <vt:lpstr>Create the Structure</vt:lpstr>
      <vt:lpstr>Update application.properties</vt:lpstr>
      <vt:lpstr>Update pom.xml</vt:lpstr>
      <vt:lpstr>Create Student.java</vt:lpstr>
      <vt:lpstr>Create StudentRepository.java</vt:lpstr>
      <vt:lpstr>Create StudentService.java</vt:lpstr>
      <vt:lpstr>Create StudentServiceImpl.java</vt:lpstr>
      <vt:lpstr>Create module-info.java</vt:lpstr>
      <vt:lpstr>Design GUI Application with JavaFX</vt:lpstr>
      <vt:lpstr>Open IntelliJ, File | New | Maven Project</vt:lpstr>
      <vt:lpstr>Check FormFX</vt:lpstr>
      <vt:lpstr>Run Project</vt:lpstr>
      <vt:lpstr>Build the Architecture</vt:lpstr>
      <vt:lpstr>Add Reference Another Project</vt:lpstr>
      <vt:lpstr>Edit module-info.java in JavaFXDemo</vt:lpstr>
      <vt:lpstr>Open Student-view.fxml in SceneBuilder</vt:lpstr>
      <vt:lpstr>Edit student-view.fxml</vt:lpstr>
      <vt:lpstr>Edit student-view.fxml</vt:lpstr>
      <vt:lpstr>Edit student-view.fxml</vt:lpstr>
      <vt:lpstr>Edit student-view.fxml</vt:lpstr>
      <vt:lpstr>Edit the StudentController.java</vt:lpstr>
      <vt:lpstr>Edit the StudentController.java</vt:lpstr>
      <vt:lpstr>Edit the StudentController.java</vt:lpstr>
      <vt:lpstr>Edit the StudentController.java</vt:lpstr>
      <vt:lpstr>Run Project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OData in ASP.NET Core Web API</dc:title>
  <dc:creator>Thanh Van</dc:creator>
  <cp:lastModifiedBy>Lam Nguyen Ngoc</cp:lastModifiedBy>
  <cp:revision>571</cp:revision>
  <dcterms:created xsi:type="dcterms:W3CDTF">2021-01-25T08:25:31Z</dcterms:created>
  <dcterms:modified xsi:type="dcterms:W3CDTF">2025-03-22T07:45:02Z</dcterms:modified>
</cp:coreProperties>
</file>